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9" autoAdjust="0"/>
  </p:normalViewPr>
  <p:slideViewPr>
    <p:cSldViewPr>
      <p:cViewPr varScale="1">
        <p:scale>
          <a:sx n="71" d="100"/>
          <a:sy n="71" d="100"/>
        </p:scale>
        <p:origin x="-11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225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512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619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853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323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876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2094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5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8642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486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6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94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6000" b="1" dirty="0" smtClean="0">
                <a:solidFill>
                  <a:srgbClr val="000099"/>
                </a:solidFill>
                <a:latin typeface="Comic Sans MS" pitchFamily="66" charset="0"/>
              </a:rPr>
              <a:t>ПОЖЕЛАНИЯ</a:t>
            </a:r>
            <a:br>
              <a:rPr lang="ru-RU" sz="6000" b="1" dirty="0" smtClean="0">
                <a:solidFill>
                  <a:srgbClr val="000099"/>
                </a:solidFill>
                <a:latin typeface="Comic Sans MS" pitchFamily="66" charset="0"/>
              </a:rPr>
            </a:br>
            <a:r>
              <a:rPr lang="ru-RU" sz="6000" b="1" dirty="0" smtClean="0">
                <a:solidFill>
                  <a:srgbClr val="000099"/>
                </a:solidFill>
                <a:latin typeface="Comic Sans MS" pitchFamily="66" charset="0"/>
              </a:rPr>
              <a:t>РОДИТЕЛЯМ</a:t>
            </a:r>
            <a:endParaRPr lang="ru-RU" sz="6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Родители должны понимать, что учиться трудно.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Давайте советы про здравый смысл.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Никогда не спрашивайте меня про оценки.</a:t>
            </a: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77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Больше уделяйте времени для выслушивания моих проблем.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Давайте детям больше денег!!!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Относитесь ко мне спокойно, с пониманием.</a:t>
            </a:r>
          </a:p>
          <a:p>
            <a:pPr marL="0" indent="0">
              <a:buNone/>
            </a:pPr>
            <a:endParaRPr lang="ru-RU" sz="4000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4000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Не ругать часто по одной и той же причине.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Стараться понимать и уступать.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Возить меня в школу на машине!!!</a:t>
            </a: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6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Съездить куда-нибудь вместе.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Чтобы мама давала мне советы, но если я не понимаю, то не давала…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Не кричать на детей!!!</a:t>
            </a: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9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Не ругайте детей после собрания!!!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Поменьше запрещайте.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Чтобы отцы не курили.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Будьте всегда здоровы.</a:t>
            </a: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92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Comic Sans MS" pitchFamily="66" charset="0"/>
              </a:rPr>
              <a:t>Пусть все будут добрее!!!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Comic Sans MS" pitchFamily="66" charset="0"/>
              </a:rPr>
              <a:t>Пусть все будут счастливы!</a:t>
            </a:r>
            <a:endParaRPr lang="ru-RU" sz="44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32856"/>
            <a:ext cx="6096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046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9912" y="3140968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Ребёнок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490119"/>
            <a:ext cx="2141149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4417" y="1667816"/>
            <a:ext cx="208823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724128" y="728700"/>
            <a:ext cx="1296144" cy="468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380312" y="260648"/>
            <a:ext cx="144016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09165" y="2244442"/>
            <a:ext cx="1010707" cy="4954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39852" y="902114"/>
            <a:ext cx="108012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159478" y="1880356"/>
            <a:ext cx="129614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707016" y="1667816"/>
            <a:ext cx="1224136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801943" y="2687634"/>
            <a:ext cx="104678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754362" y="3789040"/>
            <a:ext cx="1152128" cy="396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54161" y="4387679"/>
            <a:ext cx="144016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435951" y="5365449"/>
            <a:ext cx="144016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446875" y="4639707"/>
            <a:ext cx="1584176" cy="5174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419872" y="5733256"/>
            <a:ext cx="151216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83568" y="5517232"/>
            <a:ext cx="151216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4163525"/>
            <a:ext cx="1008112" cy="4006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87524" y="3341158"/>
            <a:ext cx="1944216" cy="481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5230942" y="836712"/>
            <a:ext cx="3088142" cy="23042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5076056" y="1196752"/>
            <a:ext cx="1152128" cy="19442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4" idx="0"/>
          </p:cNvCxnSpPr>
          <p:nvPr/>
        </p:nvCxnSpPr>
        <p:spPr>
          <a:xfrm>
            <a:off x="4644008" y="2312404"/>
            <a:ext cx="0" cy="8285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779912" y="1414046"/>
            <a:ext cx="540060" cy="16819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238963" y="2763071"/>
            <a:ext cx="792088" cy="37789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735796" y="994175"/>
            <a:ext cx="1440160" cy="21467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970955" y="2387896"/>
            <a:ext cx="2817958" cy="9532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endCxn id="4" idx="1"/>
          </p:cNvCxnSpPr>
          <p:nvPr/>
        </p:nvCxnSpPr>
        <p:spPr>
          <a:xfrm>
            <a:off x="2231740" y="3465004"/>
            <a:ext cx="15481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20" idx="3"/>
          </p:cNvCxnSpPr>
          <p:nvPr/>
        </p:nvCxnSpPr>
        <p:spPr>
          <a:xfrm flipV="1">
            <a:off x="1691680" y="3581690"/>
            <a:ext cx="2097233" cy="782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899592" y="3644869"/>
            <a:ext cx="3078342" cy="1872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17" idx="0"/>
          </p:cNvCxnSpPr>
          <p:nvPr/>
        </p:nvCxnSpPr>
        <p:spPr>
          <a:xfrm flipV="1">
            <a:off x="3238963" y="3789040"/>
            <a:ext cx="738971" cy="8506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18" idx="0"/>
          </p:cNvCxnSpPr>
          <p:nvPr/>
        </p:nvCxnSpPr>
        <p:spPr>
          <a:xfrm flipV="1">
            <a:off x="4175956" y="3581690"/>
            <a:ext cx="144016" cy="21515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 flipV="1">
            <a:off x="5076057" y="3717033"/>
            <a:ext cx="432047" cy="6706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16" idx="0"/>
          </p:cNvCxnSpPr>
          <p:nvPr/>
        </p:nvCxnSpPr>
        <p:spPr>
          <a:xfrm flipH="1" flipV="1">
            <a:off x="5455622" y="3581690"/>
            <a:ext cx="2700409" cy="17837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73" idx="1"/>
          </p:cNvCxnSpPr>
          <p:nvPr/>
        </p:nvCxnSpPr>
        <p:spPr>
          <a:xfrm flipH="1" flipV="1">
            <a:off x="5230942" y="3341159"/>
            <a:ext cx="2523420" cy="6074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72" idx="1"/>
          </p:cNvCxnSpPr>
          <p:nvPr/>
        </p:nvCxnSpPr>
        <p:spPr>
          <a:xfrm flipH="1">
            <a:off x="5230942" y="2911352"/>
            <a:ext cx="2571001" cy="42980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12" idx="1"/>
          </p:cNvCxnSpPr>
          <p:nvPr/>
        </p:nvCxnSpPr>
        <p:spPr>
          <a:xfrm flipH="1">
            <a:off x="5230942" y="1883840"/>
            <a:ext cx="2476074" cy="14573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970955" y="527593"/>
            <a:ext cx="1998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Воспитательница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2450" y="1699482"/>
            <a:ext cx="1927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Другие родственники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464877" y="2307494"/>
            <a:ext cx="954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Мама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401870" y="977734"/>
            <a:ext cx="77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Тетя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175956" y="1867399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Папа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24128" y="74214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Сестра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435950" y="357336"/>
            <a:ext cx="1384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Дедушка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707016" y="16678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Бабушка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801943" y="2726686"/>
            <a:ext cx="101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Брат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754362" y="3763914"/>
            <a:ext cx="109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Друг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433791" y="543281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Ровесники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216832" y="4443427"/>
            <a:ext cx="131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Друг брата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401870" y="5733256"/>
            <a:ext cx="1530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Знакомые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428020" y="4657473"/>
            <a:ext cx="162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Соседи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3568" y="551723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Прохожие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87524" y="3341158"/>
            <a:ext cx="205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Друг сестры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3568" y="41850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Дядя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8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04664"/>
            <a:ext cx="7776864" cy="572149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6200" b="1" dirty="0" smtClean="0">
                <a:solidFill>
                  <a:srgbClr val="000099"/>
                </a:solidFill>
                <a:latin typeface="Comic Sans MS" pitchFamily="66" charset="0"/>
              </a:rPr>
              <a:t>Дорогие, любимые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6200" b="1" dirty="0" smtClean="0">
                <a:solidFill>
                  <a:srgbClr val="000099"/>
                </a:solidFill>
                <a:latin typeface="Comic Sans MS" pitchFamily="66" charset="0"/>
              </a:rPr>
              <a:t>наши родители!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3100" b="1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000099"/>
                </a:solidFill>
                <a:latin typeface="Comic Sans MS" pitchFamily="66" charset="0"/>
              </a:rPr>
              <a:t>Прочитайте внимательно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000099"/>
                </a:solidFill>
                <a:latin typeface="Comic Sans MS" pitchFamily="66" charset="0"/>
              </a:rPr>
              <a:t>наши советы</a:t>
            </a:r>
            <a:r>
              <a:rPr lang="ru-RU" sz="4800" b="1" smtClean="0">
                <a:solidFill>
                  <a:srgbClr val="000099"/>
                </a:solidFill>
                <a:latin typeface="Comic Sans MS" pitchFamily="66" charset="0"/>
              </a:rPr>
              <a:t>, просьбы, </a:t>
            </a:r>
            <a:r>
              <a:rPr lang="ru-RU" sz="4800" b="1" dirty="0" smtClean="0">
                <a:solidFill>
                  <a:srgbClr val="000099"/>
                </a:solidFill>
                <a:latin typeface="Comic Sans MS" pitchFamily="66" charset="0"/>
              </a:rPr>
              <a:t>пожелания!</a:t>
            </a:r>
            <a:endParaRPr lang="ru-RU" sz="48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26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Хочу, чтобы мои родители были счастливы.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Давать свободу!!!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Не противоречить моим желаниям и просьбам!</a:t>
            </a: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46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Отдыхайте побольше!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Купите мне телефон!!!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Хочу, чтобы родители больше времени проводили со мной.</a:t>
            </a:r>
          </a:p>
          <a:p>
            <a:pPr marL="0" indent="0">
              <a:buNone/>
            </a:pPr>
            <a:endParaRPr lang="ru-RU" sz="4000" b="1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Чтобы в нашей семье был каждый день праздник!</a:t>
            </a: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Чтобы мама ходила со мной кататься на коньках.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Хочу, чтобы мама обращала на меня внимание.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Чтобы мама со мной занималась!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4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568952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Родителям надо побольше бывать дома.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Разрешайте долго играть в компьютер!!!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Если надо помочь, всегда просите меня!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7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>
                <a:solidFill>
                  <a:srgbClr val="000099"/>
                </a:solidFill>
                <a:latin typeface="Comic Sans MS" pitchFamily="66" charset="0"/>
              </a:rPr>
              <a:t>Пусть родители будут немного добрее</a:t>
            </a: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rgbClr val="000099"/>
                </a:solidFill>
                <a:latin typeface="Comic Sans MS" pitchFamily="66" charset="0"/>
              </a:rPr>
              <a:t>Не ругайтесь по пустякам!!!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Хочу, чтобы со мной родители больше общались.</a:t>
            </a: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0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Побольше разрешайте гулять и ходить на секцию.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Адекватно реагируйте на оценки!!!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Будьте к нам снисходительнее.</a:t>
            </a: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46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Детей нельзя наказывать!!!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Пусть мама бросит вредные привычки!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Помогайте в решении проблем и в учёбе.</a:t>
            </a:r>
          </a:p>
          <a:p>
            <a:pPr marL="0" indent="0">
              <a:buNone/>
            </a:pP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Comic Sans MS" pitchFamily="66" charset="0"/>
              </a:rPr>
              <a:t>Чтобы мама была рядом.</a:t>
            </a:r>
            <a:endParaRPr lang="ru-RU" sz="4000" b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9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303</Words>
  <Application>Microsoft Office PowerPoint</Application>
  <PresentationFormat>Экран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1_Тема Office</vt:lpstr>
      <vt:lpstr>ПОЖЕЛАНИЯ РОДИТЕЛЯМ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Даунища</cp:lastModifiedBy>
  <cp:revision>13</cp:revision>
  <dcterms:modified xsi:type="dcterms:W3CDTF">2012-04-06T00:59:00Z</dcterms:modified>
</cp:coreProperties>
</file>