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1" r:id="rId8"/>
    <p:sldId id="272" r:id="rId9"/>
    <p:sldId id="260" r:id="rId10"/>
    <p:sldId id="263" r:id="rId11"/>
    <p:sldId id="265" r:id="rId12"/>
    <p:sldId id="266" r:id="rId13"/>
    <p:sldId id="271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D2077-7B78-4A83-9915-C954FA6E808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25BD91-31AD-40DE-8805-698C9B796AF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Инвариантные модули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99F68D-418F-4D54-866F-22BC010E45CC}" type="parTrans" cxnId="{62A88A2B-9314-4FDC-A22B-B968AEE80765}">
      <dgm:prSet/>
      <dgm:spPr/>
      <dgm:t>
        <a:bodyPr/>
        <a:lstStyle/>
        <a:p>
          <a:endParaRPr lang="ru-RU"/>
        </a:p>
      </dgm:t>
    </dgm:pt>
    <dgm:pt modelId="{10FCE2B0-CF26-4BE9-A399-D80F647380C2}" type="sibTrans" cxnId="{62A88A2B-9314-4FDC-A22B-B968AEE80765}">
      <dgm:prSet/>
      <dgm:spPr/>
      <dgm:t>
        <a:bodyPr/>
        <a:lstStyle/>
        <a:p>
          <a:endParaRPr lang="ru-RU"/>
        </a:p>
      </dgm:t>
    </dgm:pt>
    <dgm:pt modelId="{22791C2F-11AD-4F58-B339-25952152786F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Классное руководство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7C99D62-1022-418A-AB49-7C115F17B1A8}" type="parTrans" cxnId="{8A00871D-3D8B-4298-A10B-B7678E625395}">
      <dgm:prSet/>
      <dgm:spPr/>
      <dgm:t>
        <a:bodyPr/>
        <a:lstStyle/>
        <a:p>
          <a:endParaRPr lang="ru-RU"/>
        </a:p>
      </dgm:t>
    </dgm:pt>
    <dgm:pt modelId="{A543D128-560D-444F-A644-058934C137BD}" type="sibTrans" cxnId="{8A00871D-3D8B-4298-A10B-B7678E625395}">
      <dgm:prSet/>
      <dgm:spPr/>
      <dgm:t>
        <a:bodyPr/>
        <a:lstStyle/>
        <a:p>
          <a:endParaRPr lang="ru-RU"/>
        </a:p>
      </dgm:t>
    </dgm:pt>
    <dgm:pt modelId="{B8FDC3B3-1E13-4602-A84F-49AA0EE7083B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Школьный урок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D541F45-426E-4AEC-8C71-6C2FB99B2B92}" type="parTrans" cxnId="{1DCBBF13-779E-4789-9124-988DD53B03B4}">
      <dgm:prSet/>
      <dgm:spPr/>
      <dgm:t>
        <a:bodyPr/>
        <a:lstStyle/>
        <a:p>
          <a:endParaRPr lang="ru-RU"/>
        </a:p>
      </dgm:t>
    </dgm:pt>
    <dgm:pt modelId="{6ABEFB13-ED08-4C6F-AB03-3EFFDA6390FD}" type="sibTrans" cxnId="{1DCBBF13-779E-4789-9124-988DD53B03B4}">
      <dgm:prSet/>
      <dgm:spPr/>
      <dgm:t>
        <a:bodyPr/>
        <a:lstStyle/>
        <a:p>
          <a:endParaRPr lang="ru-RU"/>
        </a:p>
      </dgm:t>
    </dgm:pt>
    <dgm:pt modelId="{9EC1E085-25FE-44EE-9DC6-6A2AA8FEECF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Вариативные модули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BEC7E2B-DF59-40F0-840E-1E80CB560CAB}" type="parTrans" cxnId="{A92D5BA7-64E3-4B32-9EBD-2623A3496BCF}">
      <dgm:prSet/>
      <dgm:spPr/>
      <dgm:t>
        <a:bodyPr/>
        <a:lstStyle/>
        <a:p>
          <a:endParaRPr lang="ru-RU"/>
        </a:p>
      </dgm:t>
    </dgm:pt>
    <dgm:pt modelId="{F596A97F-9AB9-4FFD-BAE0-D6B1A7448383}" type="sibTrans" cxnId="{A92D5BA7-64E3-4B32-9EBD-2623A3496BCF}">
      <dgm:prSet/>
      <dgm:spPr/>
      <dgm:t>
        <a:bodyPr/>
        <a:lstStyle/>
        <a:p>
          <a:endParaRPr lang="ru-RU"/>
        </a:p>
      </dgm:t>
    </dgm:pt>
    <dgm:pt modelId="{B5B12E3C-FF41-4C0C-801F-EA0CCD819C9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Ключевые общешкольные дела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7DB64E1-BBA6-4BB9-B04C-CB9F7CFF1FAB}" type="parTrans" cxnId="{0C1ABD07-6CD8-449C-B53D-F5B080AE2376}">
      <dgm:prSet/>
      <dgm:spPr/>
      <dgm:t>
        <a:bodyPr/>
        <a:lstStyle/>
        <a:p>
          <a:endParaRPr lang="ru-RU"/>
        </a:p>
      </dgm:t>
    </dgm:pt>
    <dgm:pt modelId="{2280D858-B067-4E9D-94F3-C2A30B3F37CF}" type="sibTrans" cxnId="{0C1ABD07-6CD8-449C-B53D-F5B080AE2376}">
      <dgm:prSet/>
      <dgm:spPr/>
      <dgm:t>
        <a:bodyPr/>
        <a:lstStyle/>
        <a:p>
          <a:endParaRPr lang="ru-RU"/>
        </a:p>
      </dgm:t>
    </dgm:pt>
    <dgm:pt modelId="{3E7A0D87-B026-413E-835F-710F7F75C0E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Организация предметно-эстетической среды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5ECA098-6942-476C-9286-B7A62F4F50F2}" type="parTrans" cxnId="{F3AC31DA-8B74-4450-B984-23EE91DAA10D}">
      <dgm:prSet/>
      <dgm:spPr/>
      <dgm:t>
        <a:bodyPr/>
        <a:lstStyle/>
        <a:p>
          <a:endParaRPr lang="ru-RU"/>
        </a:p>
      </dgm:t>
    </dgm:pt>
    <dgm:pt modelId="{450F030D-434D-4AF6-82F9-36549F292512}" type="sibTrans" cxnId="{F3AC31DA-8B74-4450-B984-23EE91DAA10D}">
      <dgm:prSet/>
      <dgm:spPr/>
      <dgm:t>
        <a:bodyPr/>
        <a:lstStyle/>
        <a:p>
          <a:endParaRPr lang="ru-RU"/>
        </a:p>
      </dgm:t>
    </dgm:pt>
    <dgm:pt modelId="{1276FA39-3C55-4AFF-B215-2FB99255EB35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Курсы внеурочной деятельности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7F2D637-ADAE-4F09-A18E-977927380F08}" type="parTrans" cxnId="{41076726-308A-4736-BADB-20E3D8B08111}">
      <dgm:prSet/>
      <dgm:spPr/>
      <dgm:t>
        <a:bodyPr/>
        <a:lstStyle/>
        <a:p>
          <a:endParaRPr lang="ru-RU"/>
        </a:p>
      </dgm:t>
    </dgm:pt>
    <dgm:pt modelId="{D78B1113-4042-4A07-80F3-1374FF2D96AD}" type="sibTrans" cxnId="{41076726-308A-4736-BADB-20E3D8B08111}">
      <dgm:prSet/>
      <dgm:spPr/>
      <dgm:t>
        <a:bodyPr/>
        <a:lstStyle/>
        <a:p>
          <a:endParaRPr lang="ru-RU"/>
        </a:p>
      </dgm:t>
    </dgm:pt>
    <dgm:pt modelId="{A8DCB30B-59FC-4332-8364-DD1E03B7AAA7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Работа с родителями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20E028E-3167-4742-8826-CC908B9269E7}" type="parTrans" cxnId="{A77EE2E6-C3E1-472F-9A00-643F0E1ACB7C}">
      <dgm:prSet/>
      <dgm:spPr/>
      <dgm:t>
        <a:bodyPr/>
        <a:lstStyle/>
        <a:p>
          <a:endParaRPr lang="ru-RU"/>
        </a:p>
      </dgm:t>
    </dgm:pt>
    <dgm:pt modelId="{7003978B-0A37-4851-A137-FBEB7BEACE7D}" type="sibTrans" cxnId="{A77EE2E6-C3E1-472F-9A00-643F0E1ACB7C}">
      <dgm:prSet/>
      <dgm:spPr/>
      <dgm:t>
        <a:bodyPr/>
        <a:lstStyle/>
        <a:p>
          <a:endParaRPr lang="ru-RU"/>
        </a:p>
      </dgm:t>
    </dgm:pt>
    <dgm:pt modelId="{27234031-B9E1-4CC5-AE09-773A7A6C824B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Самоуправление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CA17045-FD95-4511-BA60-D9D388790863}" type="parTrans" cxnId="{199196F2-6792-4DCB-80AD-1E24A1D2303B}">
      <dgm:prSet/>
      <dgm:spPr/>
      <dgm:t>
        <a:bodyPr/>
        <a:lstStyle/>
        <a:p>
          <a:endParaRPr lang="ru-RU"/>
        </a:p>
      </dgm:t>
    </dgm:pt>
    <dgm:pt modelId="{6166E52C-2FB4-4E38-A4F2-93D109A01C04}" type="sibTrans" cxnId="{199196F2-6792-4DCB-80AD-1E24A1D2303B}">
      <dgm:prSet/>
      <dgm:spPr/>
      <dgm:t>
        <a:bodyPr/>
        <a:lstStyle/>
        <a:p>
          <a:endParaRPr lang="ru-RU"/>
        </a:p>
      </dgm:t>
    </dgm:pt>
    <dgm:pt modelId="{A62A7B7A-11F6-45F9-AAB1-9B4B1EE3F030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Профориентация</a:t>
          </a:r>
          <a:endParaRPr lang="ru-RU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71CE974-A41F-478A-AE65-521CEA43FB9B}" type="parTrans" cxnId="{8E7ED09F-E63E-43A6-A791-BD66C8237FBB}">
      <dgm:prSet/>
      <dgm:spPr/>
      <dgm:t>
        <a:bodyPr/>
        <a:lstStyle/>
        <a:p>
          <a:endParaRPr lang="ru-RU"/>
        </a:p>
      </dgm:t>
    </dgm:pt>
    <dgm:pt modelId="{808B08DD-111D-4CEB-8090-60A2E825BDA4}" type="sibTrans" cxnId="{8E7ED09F-E63E-43A6-A791-BD66C8237FBB}">
      <dgm:prSet/>
      <dgm:spPr/>
      <dgm:t>
        <a:bodyPr/>
        <a:lstStyle/>
        <a:p>
          <a:endParaRPr lang="ru-RU"/>
        </a:p>
      </dgm:t>
    </dgm:pt>
    <dgm:pt modelId="{AEFDD70A-4216-45B6-AA89-CE2D723BD22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Детские общественные объединения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3BDAA91-9F1F-4E96-9F6C-28EAFF46DD24}" type="parTrans" cxnId="{FCC6CC3B-2123-4800-88C0-5C261ACDDB55}">
      <dgm:prSet/>
      <dgm:spPr/>
      <dgm:t>
        <a:bodyPr/>
        <a:lstStyle/>
        <a:p>
          <a:endParaRPr lang="ru-RU"/>
        </a:p>
      </dgm:t>
    </dgm:pt>
    <dgm:pt modelId="{266BF517-954C-4C45-B749-BBE0E2EF2CA6}" type="sibTrans" cxnId="{FCC6CC3B-2123-4800-88C0-5C261ACDDB55}">
      <dgm:prSet/>
      <dgm:spPr/>
      <dgm:t>
        <a:bodyPr/>
        <a:lstStyle/>
        <a:p>
          <a:endParaRPr lang="ru-RU"/>
        </a:p>
      </dgm:t>
    </dgm:pt>
    <dgm:pt modelId="{90A4F9B8-7DBC-4630-877C-B1BA20C1E94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Школьные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медиа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81716E4-A19D-4C9D-8135-493BB49E1865}" type="parTrans" cxnId="{9B7D869A-4E05-402F-B01C-DABDA0744F79}">
      <dgm:prSet/>
      <dgm:spPr/>
      <dgm:t>
        <a:bodyPr/>
        <a:lstStyle/>
        <a:p>
          <a:endParaRPr lang="ru-RU"/>
        </a:p>
      </dgm:t>
    </dgm:pt>
    <dgm:pt modelId="{43B886E1-3471-44BF-87EF-CB5C7FA300CD}" type="sibTrans" cxnId="{9B7D869A-4E05-402F-B01C-DABDA0744F79}">
      <dgm:prSet/>
      <dgm:spPr/>
      <dgm:t>
        <a:bodyPr/>
        <a:lstStyle/>
        <a:p>
          <a:endParaRPr lang="ru-RU"/>
        </a:p>
      </dgm:t>
    </dgm:pt>
    <dgm:pt modelId="{AC445FD6-AB33-4678-95AC-D718540BB3D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Экскурсии, экспедиции, походы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E905178-3FA2-4539-8987-D2A795271877}" type="parTrans" cxnId="{4CA7DD28-D278-4456-AEBE-A28C2BEF89F7}">
      <dgm:prSet/>
      <dgm:spPr/>
      <dgm:t>
        <a:bodyPr/>
        <a:lstStyle/>
        <a:p>
          <a:endParaRPr lang="ru-RU"/>
        </a:p>
      </dgm:t>
    </dgm:pt>
    <dgm:pt modelId="{84F7E339-3F83-4638-A859-5652F2F0F2EC}" type="sibTrans" cxnId="{4CA7DD28-D278-4456-AEBE-A28C2BEF89F7}">
      <dgm:prSet/>
      <dgm:spPr/>
      <dgm:t>
        <a:bodyPr/>
        <a:lstStyle/>
        <a:p>
          <a:endParaRPr lang="ru-RU"/>
        </a:p>
      </dgm:t>
    </dgm:pt>
    <dgm:pt modelId="{F1A0A99F-ACB2-43E6-BB1A-DD38CBDF88E4}" type="pres">
      <dgm:prSet presAssocID="{F20D2077-7B78-4A83-9915-C954FA6E808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E8784F3-3DBA-4146-AEEC-1B95842F4992}" type="pres">
      <dgm:prSet presAssocID="{1625BD91-31AD-40DE-8805-698C9B796AF5}" presName="linNode" presStyleCnt="0"/>
      <dgm:spPr/>
    </dgm:pt>
    <dgm:pt modelId="{1195590F-C1E2-45B0-AEDA-31858EFDC787}" type="pres">
      <dgm:prSet presAssocID="{1625BD91-31AD-40DE-8805-698C9B796AF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85004-9A91-47E3-9E14-6394832FE317}" type="pres">
      <dgm:prSet presAssocID="{1625BD91-31AD-40DE-8805-698C9B796AF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425BA-88F9-46C7-9F9C-091327E2C034}" type="pres">
      <dgm:prSet presAssocID="{10FCE2B0-CF26-4BE9-A399-D80F647380C2}" presName="spacing" presStyleCnt="0"/>
      <dgm:spPr/>
    </dgm:pt>
    <dgm:pt modelId="{67E083B6-24E8-4ACC-ABAF-0081F4F881AF}" type="pres">
      <dgm:prSet presAssocID="{9EC1E085-25FE-44EE-9DC6-6A2AA8FEECF7}" presName="linNode" presStyleCnt="0"/>
      <dgm:spPr/>
    </dgm:pt>
    <dgm:pt modelId="{0FC5A9AA-83C4-42B9-A88A-917E04DDCECA}" type="pres">
      <dgm:prSet presAssocID="{9EC1E085-25FE-44EE-9DC6-6A2AA8FEECF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85B73-A01D-40BA-9194-E57DDFB18E28}" type="pres">
      <dgm:prSet presAssocID="{9EC1E085-25FE-44EE-9DC6-6A2AA8FEECF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6347F-2CA2-4AAD-825D-285D3CA297DA}" type="presOf" srcId="{3E7A0D87-B026-413E-835F-710F7F75C0E7}" destId="{77485B73-A01D-40BA-9194-E57DDFB18E28}" srcOrd="0" destOrd="4" presId="urn:microsoft.com/office/officeart/2005/8/layout/vList6"/>
    <dgm:cxn modelId="{92E5CD44-74E5-4010-99FB-0591D313C632}" type="presOf" srcId="{F20D2077-7B78-4A83-9915-C954FA6E808E}" destId="{F1A0A99F-ACB2-43E6-BB1A-DD38CBDF88E4}" srcOrd="0" destOrd="0" presId="urn:microsoft.com/office/officeart/2005/8/layout/vList6"/>
    <dgm:cxn modelId="{C14D7E37-6D24-42AD-AAAE-7F489602AF3F}" type="presOf" srcId="{1276FA39-3C55-4AFF-B215-2FB99255EB35}" destId="{D3B85004-9A91-47E3-9E14-6394832FE317}" srcOrd="0" destOrd="2" presId="urn:microsoft.com/office/officeart/2005/8/layout/vList6"/>
    <dgm:cxn modelId="{A77EE2E6-C3E1-472F-9A00-643F0E1ACB7C}" srcId="{1625BD91-31AD-40DE-8805-698C9B796AF5}" destId="{A8DCB30B-59FC-4332-8364-DD1E03B7AAA7}" srcOrd="3" destOrd="0" parTransId="{920E028E-3167-4742-8826-CC908B9269E7}" sibTransId="{7003978B-0A37-4851-A137-FBEB7BEACE7D}"/>
    <dgm:cxn modelId="{8E7ED09F-E63E-43A6-A791-BD66C8237FBB}" srcId="{1625BD91-31AD-40DE-8805-698C9B796AF5}" destId="{A62A7B7A-11F6-45F9-AAB1-9B4B1EE3F030}" srcOrd="5" destOrd="0" parTransId="{E71CE974-A41F-478A-AE65-521CEA43FB9B}" sibTransId="{808B08DD-111D-4CEB-8090-60A2E825BDA4}"/>
    <dgm:cxn modelId="{0C1ABD07-6CD8-449C-B53D-F5B080AE2376}" srcId="{9EC1E085-25FE-44EE-9DC6-6A2AA8FEECF7}" destId="{B5B12E3C-FF41-4C0C-801F-EA0CCD819C99}" srcOrd="0" destOrd="0" parTransId="{27DB64E1-BBA6-4BB9-B04C-CB9F7CFF1FAB}" sibTransId="{2280D858-B067-4E9D-94F3-C2A30B3F37CF}"/>
    <dgm:cxn modelId="{25C54476-65BB-46B0-9AEF-9706489CF3F9}" type="presOf" srcId="{90A4F9B8-7DBC-4630-877C-B1BA20C1E945}" destId="{77485B73-A01D-40BA-9194-E57DDFB18E28}" srcOrd="0" destOrd="2" presId="urn:microsoft.com/office/officeart/2005/8/layout/vList6"/>
    <dgm:cxn modelId="{A090DE93-D4AD-4E34-8C1C-5E0C6ACE3FBD}" type="presOf" srcId="{9EC1E085-25FE-44EE-9DC6-6A2AA8FEECF7}" destId="{0FC5A9AA-83C4-42B9-A88A-917E04DDCECA}" srcOrd="0" destOrd="0" presId="urn:microsoft.com/office/officeart/2005/8/layout/vList6"/>
    <dgm:cxn modelId="{052C169C-0398-454E-A278-7FA68B3CE324}" type="presOf" srcId="{AC445FD6-AB33-4678-95AC-D718540BB3DF}" destId="{77485B73-A01D-40BA-9194-E57DDFB18E28}" srcOrd="0" destOrd="3" presId="urn:microsoft.com/office/officeart/2005/8/layout/vList6"/>
    <dgm:cxn modelId="{FCC6CC3B-2123-4800-88C0-5C261ACDDB55}" srcId="{9EC1E085-25FE-44EE-9DC6-6A2AA8FEECF7}" destId="{AEFDD70A-4216-45B6-AA89-CE2D723BD220}" srcOrd="1" destOrd="0" parTransId="{D3BDAA91-9F1F-4E96-9F6C-28EAFF46DD24}" sibTransId="{266BF517-954C-4C45-B749-BBE0E2EF2CA6}"/>
    <dgm:cxn modelId="{41076726-308A-4736-BADB-20E3D8B08111}" srcId="{1625BD91-31AD-40DE-8805-698C9B796AF5}" destId="{1276FA39-3C55-4AFF-B215-2FB99255EB35}" srcOrd="2" destOrd="0" parTransId="{F7F2D637-ADAE-4F09-A18E-977927380F08}" sibTransId="{D78B1113-4042-4A07-80F3-1374FF2D96AD}"/>
    <dgm:cxn modelId="{8A00871D-3D8B-4298-A10B-B7678E625395}" srcId="{1625BD91-31AD-40DE-8805-698C9B796AF5}" destId="{22791C2F-11AD-4F58-B339-25952152786F}" srcOrd="0" destOrd="0" parTransId="{C7C99D62-1022-418A-AB49-7C115F17B1A8}" sibTransId="{A543D128-560D-444F-A644-058934C137BD}"/>
    <dgm:cxn modelId="{247DF02A-C76A-45A3-AA75-43DB3003646A}" type="presOf" srcId="{A62A7B7A-11F6-45F9-AAB1-9B4B1EE3F030}" destId="{D3B85004-9A91-47E3-9E14-6394832FE317}" srcOrd="0" destOrd="5" presId="urn:microsoft.com/office/officeart/2005/8/layout/vList6"/>
    <dgm:cxn modelId="{1DCBBF13-779E-4789-9124-988DD53B03B4}" srcId="{1625BD91-31AD-40DE-8805-698C9B796AF5}" destId="{B8FDC3B3-1E13-4602-A84F-49AA0EE7083B}" srcOrd="1" destOrd="0" parTransId="{DD541F45-426E-4AEC-8C71-6C2FB99B2B92}" sibTransId="{6ABEFB13-ED08-4C6F-AB03-3EFFDA6390FD}"/>
    <dgm:cxn modelId="{193B1F87-7346-4238-9F63-C3A723C14B21}" type="presOf" srcId="{27234031-B9E1-4CC5-AE09-773A7A6C824B}" destId="{D3B85004-9A91-47E3-9E14-6394832FE317}" srcOrd="0" destOrd="4" presId="urn:microsoft.com/office/officeart/2005/8/layout/vList6"/>
    <dgm:cxn modelId="{F3AC31DA-8B74-4450-B984-23EE91DAA10D}" srcId="{9EC1E085-25FE-44EE-9DC6-6A2AA8FEECF7}" destId="{3E7A0D87-B026-413E-835F-710F7F75C0E7}" srcOrd="4" destOrd="0" parTransId="{25ECA098-6942-476C-9286-B7A62F4F50F2}" sibTransId="{450F030D-434D-4AF6-82F9-36549F292512}"/>
    <dgm:cxn modelId="{42343582-946A-4AF0-9CF0-1CFBFB207A45}" type="presOf" srcId="{B5B12E3C-FF41-4C0C-801F-EA0CCD819C99}" destId="{77485B73-A01D-40BA-9194-E57DDFB18E28}" srcOrd="0" destOrd="0" presId="urn:microsoft.com/office/officeart/2005/8/layout/vList6"/>
    <dgm:cxn modelId="{8AB42ABC-CA96-43B2-B678-5D62882E925A}" type="presOf" srcId="{22791C2F-11AD-4F58-B339-25952152786F}" destId="{D3B85004-9A91-47E3-9E14-6394832FE317}" srcOrd="0" destOrd="0" presId="urn:microsoft.com/office/officeart/2005/8/layout/vList6"/>
    <dgm:cxn modelId="{62A88A2B-9314-4FDC-A22B-B968AEE80765}" srcId="{F20D2077-7B78-4A83-9915-C954FA6E808E}" destId="{1625BD91-31AD-40DE-8805-698C9B796AF5}" srcOrd="0" destOrd="0" parTransId="{0B99F68D-418F-4D54-866F-22BC010E45CC}" sibTransId="{10FCE2B0-CF26-4BE9-A399-D80F647380C2}"/>
    <dgm:cxn modelId="{395DB3F5-ADE8-4DC5-9E0E-6E532B6E785C}" type="presOf" srcId="{B8FDC3B3-1E13-4602-A84F-49AA0EE7083B}" destId="{D3B85004-9A91-47E3-9E14-6394832FE317}" srcOrd="0" destOrd="1" presId="urn:microsoft.com/office/officeart/2005/8/layout/vList6"/>
    <dgm:cxn modelId="{49697F5B-62A7-4BD6-B928-29B14040105B}" type="presOf" srcId="{1625BD91-31AD-40DE-8805-698C9B796AF5}" destId="{1195590F-C1E2-45B0-AEDA-31858EFDC787}" srcOrd="0" destOrd="0" presId="urn:microsoft.com/office/officeart/2005/8/layout/vList6"/>
    <dgm:cxn modelId="{9B7D869A-4E05-402F-B01C-DABDA0744F79}" srcId="{9EC1E085-25FE-44EE-9DC6-6A2AA8FEECF7}" destId="{90A4F9B8-7DBC-4630-877C-B1BA20C1E945}" srcOrd="2" destOrd="0" parTransId="{781716E4-A19D-4C9D-8135-493BB49E1865}" sibTransId="{43B886E1-3471-44BF-87EF-CB5C7FA300CD}"/>
    <dgm:cxn modelId="{4CA7DD28-D278-4456-AEBE-A28C2BEF89F7}" srcId="{9EC1E085-25FE-44EE-9DC6-6A2AA8FEECF7}" destId="{AC445FD6-AB33-4678-95AC-D718540BB3DF}" srcOrd="3" destOrd="0" parTransId="{BE905178-3FA2-4539-8987-D2A795271877}" sibTransId="{84F7E339-3F83-4638-A859-5652F2F0F2EC}"/>
    <dgm:cxn modelId="{199196F2-6792-4DCB-80AD-1E24A1D2303B}" srcId="{1625BD91-31AD-40DE-8805-698C9B796AF5}" destId="{27234031-B9E1-4CC5-AE09-773A7A6C824B}" srcOrd="4" destOrd="0" parTransId="{DCA17045-FD95-4511-BA60-D9D388790863}" sibTransId="{6166E52C-2FB4-4E38-A4F2-93D109A01C04}"/>
    <dgm:cxn modelId="{5E2F8276-0CDC-4411-9361-3E4330E775AF}" type="presOf" srcId="{A8DCB30B-59FC-4332-8364-DD1E03B7AAA7}" destId="{D3B85004-9A91-47E3-9E14-6394832FE317}" srcOrd="0" destOrd="3" presId="urn:microsoft.com/office/officeart/2005/8/layout/vList6"/>
    <dgm:cxn modelId="{E4D53E5F-1969-4572-9AB4-AE5B8AE37390}" type="presOf" srcId="{AEFDD70A-4216-45B6-AA89-CE2D723BD220}" destId="{77485B73-A01D-40BA-9194-E57DDFB18E28}" srcOrd="0" destOrd="1" presId="urn:microsoft.com/office/officeart/2005/8/layout/vList6"/>
    <dgm:cxn modelId="{A92D5BA7-64E3-4B32-9EBD-2623A3496BCF}" srcId="{F20D2077-7B78-4A83-9915-C954FA6E808E}" destId="{9EC1E085-25FE-44EE-9DC6-6A2AA8FEECF7}" srcOrd="1" destOrd="0" parTransId="{CBEC7E2B-DF59-40F0-840E-1E80CB560CAB}" sibTransId="{F596A97F-9AB9-4FFD-BAE0-D6B1A7448383}"/>
    <dgm:cxn modelId="{F877A709-7364-4DA9-9ADB-E3398343E4F3}" type="presParOf" srcId="{F1A0A99F-ACB2-43E6-BB1A-DD38CBDF88E4}" destId="{CE8784F3-3DBA-4146-AEEC-1B95842F4992}" srcOrd="0" destOrd="0" presId="urn:microsoft.com/office/officeart/2005/8/layout/vList6"/>
    <dgm:cxn modelId="{B26C0DAA-D5DC-4B0D-9277-B3B4334F56E4}" type="presParOf" srcId="{CE8784F3-3DBA-4146-AEEC-1B95842F4992}" destId="{1195590F-C1E2-45B0-AEDA-31858EFDC787}" srcOrd="0" destOrd="0" presId="urn:microsoft.com/office/officeart/2005/8/layout/vList6"/>
    <dgm:cxn modelId="{41009745-DC9B-49D1-A2C3-72E235E2E3FE}" type="presParOf" srcId="{CE8784F3-3DBA-4146-AEEC-1B95842F4992}" destId="{D3B85004-9A91-47E3-9E14-6394832FE317}" srcOrd="1" destOrd="0" presId="urn:microsoft.com/office/officeart/2005/8/layout/vList6"/>
    <dgm:cxn modelId="{E908F6C1-EDC7-4654-A52F-CBCC76139FA7}" type="presParOf" srcId="{F1A0A99F-ACB2-43E6-BB1A-DD38CBDF88E4}" destId="{FEC425BA-88F9-46C7-9F9C-091327E2C034}" srcOrd="1" destOrd="0" presId="urn:microsoft.com/office/officeart/2005/8/layout/vList6"/>
    <dgm:cxn modelId="{FB7598C8-BBEF-43E8-A616-B6671076510F}" type="presParOf" srcId="{F1A0A99F-ACB2-43E6-BB1A-DD38CBDF88E4}" destId="{67E083B6-24E8-4ACC-ABAF-0081F4F881AF}" srcOrd="2" destOrd="0" presId="urn:microsoft.com/office/officeart/2005/8/layout/vList6"/>
    <dgm:cxn modelId="{64DFF3E0-D340-4133-B621-631F13E64FC2}" type="presParOf" srcId="{67E083B6-24E8-4ACC-ABAF-0081F4F881AF}" destId="{0FC5A9AA-83C4-42B9-A88A-917E04DDCECA}" srcOrd="0" destOrd="0" presId="urn:microsoft.com/office/officeart/2005/8/layout/vList6"/>
    <dgm:cxn modelId="{4227193F-D9F9-48E4-8459-DD9231C9616B}" type="presParOf" srcId="{67E083B6-24E8-4ACC-ABAF-0081F4F881AF}" destId="{77485B73-A01D-40BA-9194-E57DDFB18E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B85004-9A91-47E3-9E14-6394832FE317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Классное руководство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Школьный урок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Курсы внеурочной деятельности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Работа с родителями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Самоуправление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Профориентация</a:t>
          </a:r>
          <a:endParaRPr lang="ru-RU" sz="1700" kern="120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91839" y="552"/>
        <a:ext cx="4937760" cy="2154694"/>
      </dsp:txXfrm>
    </dsp:sp>
    <dsp:sp modelId="{1195590F-C1E2-45B0-AEDA-31858EFDC787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itchFamily="18" charset="0"/>
              <a:cs typeface="Times New Roman" pitchFamily="18" charset="0"/>
            </a:rPr>
            <a:t>Инвариантные модули</a:t>
          </a:r>
          <a:endParaRPr lang="ru-RU" sz="3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"/>
        <a:ext cx="3291840" cy="2154694"/>
      </dsp:txXfrm>
    </dsp:sp>
    <dsp:sp modelId="{77485B73-A01D-40BA-9194-E57DDFB18E28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Ключевые общешкольные дела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Детские общественные объединения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Школьные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медиа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Экскурсии, экспедиции, походы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Организация предметно-эстетической среды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370716"/>
        <a:ext cx="4937760" cy="2154694"/>
      </dsp:txXfrm>
    </dsp:sp>
    <dsp:sp modelId="{0FC5A9AA-83C4-42B9-A88A-917E04DDCECA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itchFamily="18" charset="0"/>
              <a:cs typeface="Times New Roman" pitchFamily="18" charset="0"/>
            </a:rPr>
            <a:t>Вариативные модули</a:t>
          </a:r>
          <a:endParaRPr lang="ru-RU" sz="3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70716"/>
        <a:ext cx="329184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7991-9C3C-4987-B21D-D11B3F458A2A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32BBE-CDB7-4332-ABBB-52F57874D5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insoch@rambler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urlyanchikowa.nina@yandex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orm.instrao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8929718" cy="385765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воспитательной работы школы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2862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Курлянчикова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Н.А., заместитель директора по воспитательной работе МКОУ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Пинчугская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школа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AutoShape 2" descr="https://backgroundcheckall.com/wp-content/uploads/2017/12/background-ppt-blue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https://backgroundcheckall.com/wp-content/uploads/2017/12/background-ppt-blue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над первым разделом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 1 –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анализ имеющейся нормативной базы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программа, Программа воспитания и социализации обучающихся, Программа духовно-нравственного развития и воспитания обучающихся, планы работы узких специалистов, планы классных руководителей, нормативные документы школы.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 2 –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анализ условий организации воспитательного процесса: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расположение школы, контингент, социальное окружения, социальные партнеры, школьные дела и образовательная среда школы.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2. Цели и задачи воспитания.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88262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Одна страна – одна цель воспитания!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3357538"/>
            <a:ext cx="8229600" cy="3500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Воспитательные приоритеты: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НОО – усвоение социально значимых знаний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развитие социально значимых отношений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приобретение опыта осуществления социально значимых дел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61539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воспитательной деятельности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0070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реализовывать воспитательные возможности общешкольных ключевых дел, поддерживать традиции их коллективного планирования, организации, проведения и анализа в школьном сообществе;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реализовывать потенциал классного руководства в воспитании школьников, поддерживать активное участие классных сообществ в жизни школы;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вовлекать школьников в кружки, секции, клубы, студии и иные объединения, работающие по школьным программам внеурочной деятельности, реализовывать их воспитательные возможности;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использовать в воспитании детей возможности школьного урока, поддерживать использование на уроках интерактивных форм занятий с учащимися; 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инициировать и поддерживать ученическое самоуправление – как на уровне школы, так и на уровне классных сообществ; 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поддерживать деятельность функционирующих на базе школы детских общественных объединений и организаций;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организовывать для школьников экскурсии, экспедиции, походы и реализовывать их воспитательный потенциал;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профориентационную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работу со школьниками;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организовать работу школьных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реализовывать их воспитательный потенциал; 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развивать предметно-эстетическую среду школы и реализовывать ее воспитательные возможности;</a:t>
            </a:r>
          </a:p>
          <a:p>
            <a:pPr lvl="0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организовать работу с семьями школьников, их родителями или законными представителями, направленную на совместное решение проблем личностного развития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над вторым разделом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 1 -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постановка цели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ППВ!</a:t>
            </a:r>
            <a:endParaRPr lang="ru-RU" sz="22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 2 –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определяем перечень задач: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для своей школы!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 задача – один модуль!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Шаг 3 –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конкретизируем задачи для каждого уровня,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исходя из целевых приоритетов.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3. Виды, формы и содержание деятельности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4. Основные направления самоанализа воспитательной работы.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929718" cy="5000636"/>
          </a:xfrm>
        </p:spPr>
        <p:txBody>
          <a:bodyPr>
            <a:normAutofit/>
          </a:bodyPr>
          <a:lstStyle/>
          <a:p>
            <a:pPr latinLnBrk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 выбранным самой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школой направлениям;</a:t>
            </a:r>
          </a:p>
          <a:p>
            <a:pPr latinLnBrk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целью выявления основных проблем школьного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воспитания;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atinLnBrk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осуществляется ежегодно.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самоанализа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92922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0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воспитания, социализации и саморазвития школьников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личностного развития школьников каждого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0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Состояние организуемой в школе совместной деятельности детей и взрослых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школе интересной, событийно насыщенной и личностно развивающей совместной деятельности детей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взрослых.</a:t>
            </a: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1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Воспитательная деятельность педагогов.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педагогов конкретизировать общую цель воспитания, соответствие форм работы целям воспитания, актуальность и разнообразие форм деятельности.</a:t>
            </a:r>
          </a:p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Управление воспитательным процессом</a:t>
            </a:r>
            <a:r>
              <a:rPr lang="ru-RU" sz="3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Планирование , организация и мотивация воспитательной деятельности педагогов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каждому модулю!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Курлянчикова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Нина Александровна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8-923-372-99-84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pinsoch@rambler.ru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kurlyanchikowa.nina@yandex.ru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40108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Изменения в Федеральном Законе № 304-ФЗ от 31 июля 2020 г.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252" t="31813" r="25140" b="16976"/>
          <a:stretch>
            <a:fillRect/>
          </a:stretch>
        </p:blipFill>
        <p:spPr bwMode="auto">
          <a:xfrm>
            <a:off x="0" y="1643050"/>
            <a:ext cx="9161886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492922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Институт стратегии развития образования РАО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http://form.instrao.ru/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1. Особенности организуемого в школе воспитательного процесса.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2. Цели и задачи воспитания.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3. Виды, формы и содержание деятельности.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4. Основные направления самоанализа воспитательной работы.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Приложение.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школьной команде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наша школа, ее воспитательная работа отличается от других школ…, что есть у нас, что получается лучше, чем у других…?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начинается и заканчивается воспитательная работа?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Кто, как и зачем вовлечен в воспитательную деятельность?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Стереотипы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дискретно и осуществляется по направлениям.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воспитательной работе важно отразить межведомственное взаимодействие,  участие ГИБДД, МЧС, МВД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нашей школе особенностей нет.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1. Особенности организуемого в школе воспитательного процесса.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2. Цели и задачи воспитания.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3. Виды, формы и содержание деятельности.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4. Основные направления самоанализа воспитательной работы.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Приложение.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Admin\Desktop\background-ppt-blu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1. Особенности организуемого в школе воспитательного процесса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Специфика расположения школы.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социального окружения школы.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положительного и отрицательного влияния на обучающихся.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Значимые партнеры школы.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контингента учащихся.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Важные школьные традиции.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Оригинальные воспитательные находки.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735</Words>
  <Application>Microsoft Office PowerPoint</Application>
  <PresentationFormat>Экран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Программа  воспитательной работы школы</vt:lpstr>
      <vt:lpstr>Слайд 2</vt:lpstr>
      <vt:lpstr>Изменения в Федеральном Законе № 304-ФЗ от 31 июля 2020 г.</vt:lpstr>
      <vt:lpstr>Институт стратегии развития образования РАО http://form.instrao.ru/  </vt:lpstr>
      <vt:lpstr>Структура программы</vt:lpstr>
      <vt:lpstr>Вопросы школьной команде</vt:lpstr>
      <vt:lpstr>Стереотипы</vt:lpstr>
      <vt:lpstr>Структура программы</vt:lpstr>
      <vt:lpstr>Раздел 1. Особенности организуемого в школе воспитательного процесса</vt:lpstr>
      <vt:lpstr>Работа над первым разделом</vt:lpstr>
      <vt:lpstr>Раздел 2. Цели и задачи воспитания. </vt:lpstr>
      <vt:lpstr>Задачи воспитательной деятельности</vt:lpstr>
      <vt:lpstr>Работа над вторым разделом</vt:lpstr>
      <vt:lpstr>Раздел 3. Виды, формы и содержание деятельности. </vt:lpstr>
      <vt:lpstr>Раздел 4. Основные направления самоанализа воспитательной работы.</vt:lpstr>
      <vt:lpstr>Основные направления самоанализа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школа</cp:lastModifiedBy>
  <cp:revision>38</cp:revision>
  <dcterms:created xsi:type="dcterms:W3CDTF">2021-01-24T11:27:36Z</dcterms:created>
  <dcterms:modified xsi:type="dcterms:W3CDTF">2021-01-26T03:03:24Z</dcterms:modified>
</cp:coreProperties>
</file>