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1" r:id="rId4"/>
    <p:sldId id="282" r:id="rId5"/>
    <p:sldId id="280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79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B92D14"/>
    <a:srgbClr val="35759D"/>
    <a:srgbClr val="35B19D"/>
    <a:srgbClr val="E8E8E8"/>
    <a:srgbClr val="1E1E20"/>
    <a:srgbClr val="7916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>
        <p:scale>
          <a:sx n="90" d="100"/>
          <a:sy n="90" d="100"/>
        </p:scale>
        <p:origin x="-1584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288446-EDDE-48A5-9586-E0AFF607F9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C5A80-83CD-461C-AE1B-87AFAB769740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2858C-F0ED-4F99-B8E0-893F76701BC8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2858C-F0ED-4F99-B8E0-893F76701BC8}" type="slidenum">
              <a:rPr lang="en-US"/>
              <a:pPr/>
              <a:t>11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2858C-F0ED-4F99-B8E0-893F76701BC8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2858C-F0ED-4F99-B8E0-893F76701BC8}" type="slidenum">
              <a:rPr lang="en-US"/>
              <a:pPr/>
              <a:t>13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2858C-F0ED-4F99-B8E0-893F76701BC8}" type="slidenum">
              <a:rPr lang="en-US"/>
              <a:pPr/>
              <a:t>14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2858C-F0ED-4F99-B8E0-893F76701BC8}" type="slidenum">
              <a:rPr lang="en-US"/>
              <a:pPr/>
              <a:t>15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447D9-27A7-42F1-9962-FD2FA274B2B6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2858C-F0ED-4F99-B8E0-893F76701BC8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2858C-F0ED-4F99-B8E0-893F76701BC8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2858C-F0ED-4F99-B8E0-893F76701BC8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2858C-F0ED-4F99-B8E0-893F76701BC8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2858C-F0ED-4F99-B8E0-893F76701BC8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2858C-F0ED-4F99-B8E0-893F76701BC8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2858C-F0ED-4F99-B8E0-893F76701BC8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2858C-F0ED-4F99-B8E0-893F76701BC8}" type="slidenum">
              <a:rPr lang="en-US"/>
              <a:pPr/>
              <a:t>9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66700" y="157163"/>
            <a:ext cx="6609556" cy="914400"/>
          </a:xfrm>
          <a:effectLst>
            <a:outerShdw dist="17961" dir="2700000" algn="ctr" rotWithShape="0">
              <a:srgbClr val="791609"/>
            </a:outerShdw>
          </a:effectLst>
        </p:spPr>
        <p:txBody>
          <a:bodyPr/>
          <a:lstStyle/>
          <a:p>
            <a:pPr algn="l"/>
            <a:r>
              <a:rPr lang="ru-RU" sz="4400" dirty="0" smtClean="0"/>
              <a:t>Финансовые загадки</a:t>
            </a:r>
            <a:endParaRPr lang="ru-RU" sz="4400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23528" y="6021288"/>
            <a:ext cx="5299124" cy="476250"/>
          </a:xfrm>
          <a:effectLst>
            <a:outerShdw dist="17961" dir="2700000" algn="ctr" rotWithShape="0">
              <a:srgbClr val="791609"/>
            </a:outerShdw>
          </a:effectLst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2300" dirty="0" smtClean="0"/>
              <a:t>Черкашина Татьяна Анатольевна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315200" cy="4328120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Кто товары покупает, </a:t>
            </a:r>
            <a:endParaRPr lang="ru-RU" sz="28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Деньги 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продавцу вручает?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Покупатель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6370" name="Picture 2" descr="https://avatars.mds.yandex.net/i?id=6087890fbc9e780f1802a917621b9e6a-6960402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4790" y="2996951"/>
            <a:ext cx="4235624" cy="3624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315200" cy="4328120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Люди ходят на базар- </a:t>
            </a:r>
            <a:endParaRPr lang="ru-RU" sz="28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Там 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дешевле весь…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Товар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4322" name="Picture 2" descr="https://klike.net/uploads/posts/2022-11/1667710622_7-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021198"/>
            <a:ext cx="5262717" cy="3507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315200" cy="4328120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 море коварном товаров и цен </a:t>
            </a:r>
            <a:endParaRPr lang="ru-RU" sz="28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Бизнес-корабль 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ведет…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Бизнесмен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2274" name="Picture 2" descr="https://avatars.mds.yandex.net/i?id=6ad8061c020fe00b1b38ca995903b21d_l-345046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464496" cy="3513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315200" cy="4328120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На товаре быть должна </a:t>
            </a:r>
            <a:endParaRPr lang="ru-RU" sz="28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Обязательно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…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Цена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0226" name="Picture 2" descr="https://fb.ru/media/i/2/3/0/7/5/5/0/i/2307550.jpg?16187499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24944"/>
            <a:ext cx="4685093" cy="3513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71600" y="1988840"/>
            <a:ext cx="7315200" cy="4328120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Мебель, хлеб и огурцы</a:t>
            </a:r>
          </a:p>
          <a:p>
            <a:pPr>
              <a:buNone/>
            </a:pPr>
            <a:r>
              <a:rPr lang="ru-RU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Продают 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нам…</a:t>
            </a:r>
            <a:endParaRPr lang="ru-RU" sz="2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315200" cy="715962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П</a:t>
            </a:r>
            <a:r>
              <a:rPr lang="ru-RU" dirty="0" smtClean="0">
                <a:solidFill>
                  <a:srgbClr val="000000"/>
                </a:solidFill>
              </a:rPr>
              <a:t>родавцы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78178" name="Picture 2" descr="https://uroki-risovanie.ru/wp-content/uploads/2022/11/obychnaya-profesiya9-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64904"/>
            <a:ext cx="4104455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315200" cy="4328120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За сметану, хлеб и сыр </a:t>
            </a:r>
            <a:endParaRPr lang="ru-RU" sz="28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кассе чек пробьет…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Кассир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76130" name="Picture 2" descr="https://sdo.srspu.ru/pluginfile.php/15492/course/overviewfiles/%D0%BA%D0%B0%D1%81%D1%81%D0%B8%D1%80.jpg"/>
          <p:cNvPicPr>
            <a:picLocks noChangeAspect="1" noChangeArrowheads="1"/>
          </p:cNvPicPr>
          <p:nvPr/>
        </p:nvPicPr>
        <p:blipFill>
          <a:blip r:embed="rId3" cstate="print"/>
          <a:srcRect l="15462" r="14961"/>
          <a:stretch>
            <a:fillRect/>
          </a:stretch>
        </p:blipFill>
        <p:spPr bwMode="auto">
          <a:xfrm>
            <a:off x="4788024" y="2708920"/>
            <a:ext cx="4109175" cy="3925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2564904"/>
            <a:ext cx="6119192" cy="715963"/>
          </a:xfrm>
        </p:spPr>
        <p:txBody>
          <a:bodyPr/>
          <a:lstStyle/>
          <a:p>
            <a:r>
              <a:rPr lang="ru-RU" sz="4000" dirty="0" smtClean="0">
                <a:solidFill>
                  <a:srgbClr val="000000"/>
                </a:solidFill>
              </a:rPr>
              <a:t>МОЛОДЦЫ!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315200" cy="4191000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И врачу</a:t>
            </a:r>
            <a:r>
              <a:rPr lang="ru-RU" sz="4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и акробату</a:t>
            </a:r>
          </a:p>
          <a:p>
            <a:pPr>
              <a:buNone/>
            </a:pPr>
            <a:r>
              <a:rPr lang="ru-RU" sz="4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Выдают за </a:t>
            </a:r>
            <a:r>
              <a:rPr lang="ru-RU" sz="4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труд …..</a:t>
            </a:r>
            <a:endParaRPr lang="ru-RU" sz="4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Зарплата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7415" name="Picture 7" descr="https://www.kleo.ru/img/articles/kz90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01008"/>
            <a:ext cx="4824536" cy="3216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315200" cy="4191000"/>
          </a:xfrm>
        </p:spPr>
        <p:txBody>
          <a:bodyPr/>
          <a:lstStyle/>
          <a:p>
            <a:pPr>
              <a:buNone/>
            </a:pPr>
            <a:r>
              <a:rPr lang="ru-RU" sz="4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Половинку от зарплаты,</a:t>
            </a:r>
          </a:p>
          <a:p>
            <a:pPr>
              <a:buNone/>
            </a:pPr>
            <a:r>
              <a:rPr lang="ru-RU" sz="4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Называют как, ребята?</a:t>
            </a: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Аванс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98658" name="Picture 2" descr="https://rosexperts.ru/wp-content/uploads/2020/12/13096_o.png"/>
          <p:cNvPicPr>
            <a:picLocks noChangeAspect="1" noChangeArrowheads="1"/>
          </p:cNvPicPr>
          <p:nvPr/>
        </p:nvPicPr>
        <p:blipFill>
          <a:blip r:embed="rId3" cstate="print"/>
          <a:srcRect t="17491" r="14001" b="10357"/>
          <a:stretch>
            <a:fillRect/>
          </a:stretch>
        </p:blipFill>
        <p:spPr bwMode="auto">
          <a:xfrm>
            <a:off x="3086971" y="3645024"/>
            <a:ext cx="5744411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315200" cy="4328120"/>
          </a:xfrm>
        </p:spPr>
        <p:txBody>
          <a:bodyPr/>
          <a:lstStyle/>
          <a:p>
            <a:pPr>
              <a:buNone/>
            </a:pPr>
            <a:r>
              <a:rPr lang="ru-RU" sz="4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Маленькая, </a:t>
            </a:r>
            <a:endParaRPr lang="ru-RU" sz="40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Кругленькая</a:t>
            </a:r>
            <a:r>
              <a:rPr lang="ru-RU" sz="4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endParaRPr lang="ru-RU" sz="40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Из </a:t>
            </a:r>
            <a:r>
              <a:rPr lang="ru-RU" sz="4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кармана в карман </a:t>
            </a:r>
            <a:r>
              <a:rPr lang="ru-RU" sz="4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скачет,</a:t>
            </a:r>
          </a:p>
          <a:p>
            <a:pPr>
              <a:buNone/>
            </a:pPr>
            <a:r>
              <a:rPr lang="ru-RU" sz="4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Весь </a:t>
            </a:r>
            <a:r>
              <a:rPr lang="ru-RU" sz="4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мир обскачет, </a:t>
            </a:r>
            <a:endParaRPr lang="ru-RU" sz="40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Ни </a:t>
            </a:r>
            <a:r>
              <a:rPr lang="ru-RU" sz="4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к чему сама не годна, </a:t>
            </a:r>
            <a:endParaRPr lang="ru-RU" sz="40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А </a:t>
            </a:r>
            <a:r>
              <a:rPr lang="ru-RU" sz="4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всем нужна.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Монета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96610" name="Picture 2" descr="https://gipermix.ru/upload/iblock/35a/35ad47e24eb1dcebc2bd05ea06f722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293096"/>
            <a:ext cx="2204864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536" y="1916832"/>
            <a:ext cx="7315200" cy="4328120"/>
          </a:xfrm>
        </p:spPr>
        <p:txBody>
          <a:bodyPr/>
          <a:lstStyle/>
          <a:p>
            <a:pPr>
              <a:buNone/>
            </a:pPr>
            <a:r>
              <a:rPr lang="ru-RU" sz="4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Из какого аппарата</a:t>
            </a:r>
          </a:p>
          <a:p>
            <a:pPr>
              <a:buNone/>
            </a:pPr>
            <a:r>
              <a:rPr lang="ru-RU" sz="4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Выдаётся нам зарплата?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Банкомат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0706" name="Picture 2" descr="https://static.turbosquid.com/Preview/2015/02/21__10_20_16/ATM1.jpged62d13c-a747-4d78-9c04-dd66ba3cc6beDefaultHQ.jpg"/>
          <p:cNvPicPr>
            <a:picLocks noChangeAspect="1" noChangeArrowheads="1"/>
          </p:cNvPicPr>
          <p:nvPr/>
        </p:nvPicPr>
        <p:blipFill>
          <a:blip r:embed="rId3" cstate="print"/>
          <a:srcRect l="23476" t="1381" r="26810" b="1953"/>
          <a:stretch>
            <a:fillRect/>
          </a:stretch>
        </p:blipFill>
        <p:spPr bwMode="auto">
          <a:xfrm flipH="1">
            <a:off x="6567650" y="2636912"/>
            <a:ext cx="203679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315200" cy="4328120"/>
          </a:xfrm>
        </p:spPr>
        <p:txBody>
          <a:bodyPr/>
          <a:lstStyle/>
          <a:p>
            <a:pPr>
              <a:buNone/>
            </a:pPr>
            <a:r>
              <a:rPr lang="ru-RU" sz="4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Чтоб хранить свои доходы</a:t>
            </a:r>
          </a:p>
          <a:p>
            <a:pPr>
              <a:buNone/>
            </a:pPr>
            <a:r>
              <a:rPr lang="ru-RU" sz="4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На карманные расходы,</a:t>
            </a:r>
          </a:p>
          <a:p>
            <a:pPr>
              <a:buNone/>
            </a:pPr>
            <a:r>
              <a:rPr lang="ru-RU" sz="40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Хрюша</a:t>
            </a:r>
            <a:r>
              <a:rPr lang="ru-RU" sz="4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требуется мне,</a:t>
            </a:r>
          </a:p>
          <a:p>
            <a:pPr>
              <a:buNone/>
            </a:pPr>
            <a:r>
              <a:rPr lang="ru-RU" sz="4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Та, что с дыркой на </a:t>
            </a:r>
            <a:r>
              <a:rPr lang="ru-RU" sz="4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спине.</a:t>
            </a:r>
            <a:endParaRPr lang="ru-RU" sz="4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Копилка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94562" name="Picture 2" descr="https://img2.freepng.ru/20190330/kbo/kisspng-portable-network-graphics-image-user-interface-des-bank-clip-transparent-amp-png-clipart-free-downl-5c9efdc945fb03.3801051115539235292867.jpg"/>
          <p:cNvPicPr>
            <a:picLocks noChangeAspect="1" noChangeArrowheads="1"/>
          </p:cNvPicPr>
          <p:nvPr/>
        </p:nvPicPr>
        <p:blipFill>
          <a:blip r:embed="rId3" cstate="print"/>
          <a:srcRect l="14441" t="3185" r="9746" b="6030"/>
          <a:stretch>
            <a:fillRect/>
          </a:stretch>
        </p:blipFill>
        <p:spPr bwMode="auto">
          <a:xfrm>
            <a:off x="5796136" y="3789040"/>
            <a:ext cx="302433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315200" cy="4328120"/>
          </a:xfrm>
        </p:spPr>
        <p:txBody>
          <a:bodyPr/>
          <a:lstStyle/>
          <a:p>
            <a:pPr>
              <a:buNone/>
            </a:pPr>
            <a:r>
              <a:rPr lang="ru-RU" sz="4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 наши дни не встретишь </a:t>
            </a:r>
            <a:r>
              <a:rPr lang="ru-RU" sz="4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эту</a:t>
            </a:r>
          </a:p>
          <a:p>
            <a:pPr>
              <a:buNone/>
            </a:pPr>
            <a:r>
              <a:rPr lang="ru-RU" sz="4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Очень </a:t>
            </a:r>
            <a:r>
              <a:rPr lang="ru-RU" sz="4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малую монету. </a:t>
            </a:r>
            <a:endParaRPr lang="ru-RU" sz="40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4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сказках ты её </a:t>
            </a:r>
            <a:r>
              <a:rPr lang="ru-RU" sz="4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найдёшь,</a:t>
            </a:r>
          </a:p>
          <a:p>
            <a:pPr>
              <a:buNone/>
            </a:pPr>
            <a:r>
              <a:rPr lang="ru-RU" sz="4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Денежка зовётся…</a:t>
            </a:r>
            <a:endParaRPr lang="ru-RU" sz="4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315200" cy="715962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Г</a:t>
            </a:r>
            <a:r>
              <a:rPr lang="ru-RU" dirty="0" smtClean="0">
                <a:solidFill>
                  <a:srgbClr val="000000"/>
                </a:solidFill>
              </a:rPr>
              <a:t>рош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92514" name="Picture 2" descr="https://stihi.ru/pics/2021/11/30/3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968" y="4077072"/>
            <a:ext cx="5241032" cy="2620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315200" cy="4328120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Это крупный магазин,</a:t>
            </a:r>
          </a:p>
          <a:p>
            <a:pPr>
              <a:buNone/>
            </a:pPr>
            <a:r>
              <a:rPr lang="ru-RU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У него не счесть витрин.</a:t>
            </a:r>
          </a:p>
          <a:p>
            <a:pPr>
              <a:buNone/>
            </a:pPr>
            <a:r>
              <a:rPr lang="ru-RU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Всё найдётся на прилавке,</a:t>
            </a:r>
          </a:p>
          <a:p>
            <a:pPr>
              <a:buNone/>
            </a:pPr>
            <a:r>
              <a:rPr lang="ru-RU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От одежды до 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булавки.</a:t>
            </a:r>
            <a:endParaRPr lang="ru-RU" sz="2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4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Супермаркет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90466" name="Picture 2" descr="https://kartinkin.net/uploads/posts/2022-03/1647007075_18-kartinkin-net-p-supermarket-kartinki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140968"/>
            <a:ext cx="5203132" cy="3468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315200" cy="4328120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 кармане держу я для денежки домик. </a:t>
            </a:r>
            <a:endParaRPr lang="ru-RU" sz="28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Но 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денежка эта свой домик не помнит — </a:t>
            </a:r>
            <a:endParaRPr lang="ru-RU" sz="28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Сегодня 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лежит она в доме своем, </a:t>
            </a:r>
            <a:endParaRPr lang="ru-RU" sz="28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А 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завтра ее в магазин отдаем. </a:t>
            </a:r>
            <a:endParaRPr lang="ru-RU" sz="28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домик пустеет, и домик грустит: </a:t>
            </a:r>
            <a:endParaRPr lang="ru-RU" sz="280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Когда же другая меня навестит?»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Кошелек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88418" name="Picture 2" descr="https://www.intersvet74.ru/upload/medialibrary/c78/c78d58ba66391616c9147a8152913f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4497016" cy="3271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808080"/>
      </a:dk1>
      <a:lt1>
        <a:srgbClr val="FFFFFF"/>
      </a:lt1>
      <a:dk2>
        <a:srgbClr val="808080"/>
      </a:dk2>
      <a:lt2>
        <a:srgbClr val="CD5B0A"/>
      </a:lt2>
      <a:accent1>
        <a:srgbClr val="E97408"/>
      </a:accent1>
      <a:accent2>
        <a:srgbClr val="FC981D"/>
      </a:accent2>
      <a:accent3>
        <a:srgbClr val="FFFFFF"/>
      </a:accent3>
      <a:accent4>
        <a:srgbClr val="6C6C6C"/>
      </a:accent4>
      <a:accent5>
        <a:srgbClr val="F2BCAA"/>
      </a:accent5>
      <a:accent6>
        <a:srgbClr val="E48919"/>
      </a:accent6>
      <a:hlink>
        <a:srgbClr val="FF9996"/>
      </a:hlink>
      <a:folHlink>
        <a:srgbClr val="D1D1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38</TotalTime>
  <Words>241</Words>
  <Application>Microsoft Office PowerPoint</Application>
  <PresentationFormat>Экран (4:3)</PresentationFormat>
  <Paragraphs>75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Microsoft Sans Serif</vt:lpstr>
      <vt:lpstr>Verdana</vt:lpstr>
      <vt:lpstr>굴림</vt:lpstr>
      <vt:lpstr>powerpoint-template</vt:lpstr>
      <vt:lpstr>Финансовые загадки</vt:lpstr>
      <vt:lpstr>Зарплата</vt:lpstr>
      <vt:lpstr>Аванс</vt:lpstr>
      <vt:lpstr>Монета</vt:lpstr>
      <vt:lpstr>Банкомат</vt:lpstr>
      <vt:lpstr>Копилка</vt:lpstr>
      <vt:lpstr>Грош</vt:lpstr>
      <vt:lpstr>Супермаркет</vt:lpstr>
      <vt:lpstr>Кошелек</vt:lpstr>
      <vt:lpstr>Покупатель</vt:lpstr>
      <vt:lpstr>Товар</vt:lpstr>
      <vt:lpstr>Бизнесмен</vt:lpstr>
      <vt:lpstr>Цена</vt:lpstr>
      <vt:lpstr>Продавцы</vt:lpstr>
      <vt:lpstr>Кассир</vt:lpstr>
      <vt:lpstr>МОЛОДЦЫ!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Финансовые загадки</dc:title>
  <dc:creator>crown</dc:creator>
  <cp:lastModifiedBy>crown</cp:lastModifiedBy>
  <cp:revision>1</cp:revision>
  <dcterms:created xsi:type="dcterms:W3CDTF">2023-01-17T16:20:15Z</dcterms:created>
  <dcterms:modified xsi:type="dcterms:W3CDTF">2023-01-17T16:59:03Z</dcterms:modified>
</cp:coreProperties>
</file>